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CA01-8C20-5B41-88E7-82FF8E3B5E84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7B82-9619-C343-9B8C-E3F2F0CA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637"/>
            <a:ext cx="9144000" cy="1421671"/>
          </a:xfrm>
        </p:spPr>
        <p:txBody>
          <a:bodyPr>
            <a:normAutofit/>
          </a:bodyPr>
          <a:lstStyle/>
          <a:p>
            <a:r>
              <a:rPr lang="en-US" sz="4000" dirty="0"/>
              <a:t>STELLAR WIND INDUCED SOFT X-RAY EMISSION FROM CLOSE-IN EXOPLANETS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1631091" y="1626328"/>
            <a:ext cx="9036909" cy="48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8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恒星系中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射线的各种来源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733"/>
            <a:ext cx="5855677" cy="4698484"/>
          </a:xfrm>
        </p:spPr>
      </p:pic>
    </p:spTree>
    <p:extLst>
      <p:ext uri="{BB962C8B-B14F-4D97-AF65-F5344CB8AC3E}">
        <p14:creationId xmlns:p14="http://schemas.microsoft.com/office/powerpoint/2010/main" val="720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SWCX</a:t>
            </a:r>
            <a:r>
              <a:rPr lang="zh-CN" altLang="en-US" dirty="0" smtClean="0"/>
              <a:t>的原理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625"/>
            <a:ext cx="4981832" cy="5201240"/>
          </a:xfrm>
        </p:spPr>
      </p:pic>
      <p:sp>
        <p:nvSpPr>
          <p:cNvPr id="5" name="TextBox 4"/>
          <p:cNvSpPr txBox="1"/>
          <p:nvPr/>
        </p:nvSpPr>
        <p:spPr>
          <a:xfrm>
            <a:off x="6263846" y="528789"/>
            <a:ext cx="474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CX</a:t>
            </a:r>
            <a:r>
              <a:rPr lang="zh-CN" altLang="en-US" dirty="0" smtClean="0"/>
              <a:t>的过程中，每一种正离子一般都只有一条特征谱线。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1066"/>
          <a:stretch/>
        </p:blipFill>
        <p:spPr>
          <a:xfrm>
            <a:off x="5718393" y="1175120"/>
            <a:ext cx="5967250" cy="56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849"/>
            <a:ext cx="10515600" cy="2458994"/>
          </a:xfrm>
        </p:spPr>
        <p:txBody>
          <a:bodyPr/>
          <a:lstStyle/>
          <a:p>
            <a:r>
              <a:rPr lang="en-US" altLang="zh-CN" dirty="0" smtClean="0"/>
              <a:t>SWCX</a:t>
            </a:r>
            <a:r>
              <a:rPr lang="zh-CN" altLang="en-US" dirty="0" smtClean="0"/>
              <a:t>的辐射强度大致决定于参与反应的重离子数目，以及每个重离子平均辐射强度。</a:t>
            </a:r>
            <a:endParaRPr lang="en-US" altLang="zh-CN" dirty="0" smtClean="0"/>
          </a:p>
          <a:p>
            <a:r>
              <a:rPr lang="zh-CN" altLang="en-US" dirty="0" smtClean="0"/>
              <a:t>因为恒星风中重离子的密度可以估算，重离子的平均辐射强度也可以估算。因此我们只要计算出参与反应的面积大小，将其与重离子密度相乘，就可得出该系统的</a:t>
            </a:r>
            <a:r>
              <a:rPr lang="en-US" altLang="zh-CN" dirty="0" smtClean="0"/>
              <a:t>SWCX</a:t>
            </a:r>
            <a:r>
              <a:rPr lang="zh-CN" altLang="en-US" dirty="0" smtClean="0"/>
              <a:t>产生的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射线强度。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24197"/>
          <a:stretch/>
        </p:blipFill>
        <p:spPr>
          <a:xfrm>
            <a:off x="1876253" y="2947316"/>
            <a:ext cx="2970242" cy="731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01" y="3538233"/>
            <a:ext cx="3805347" cy="81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5" y="4692718"/>
            <a:ext cx="5538009" cy="1506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08" y="2730843"/>
            <a:ext cx="2906352" cy="3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0130"/>
            <a:ext cx="10515600" cy="109975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接下来是对于一个具体案例的计算，</a:t>
            </a:r>
            <a:r>
              <a:rPr lang="en-US" altLang="zh-CN" dirty="0" smtClean="0"/>
              <a:t>HD209458b</a:t>
            </a:r>
            <a:r>
              <a:rPr lang="zh-CN" altLang="en-US" dirty="0" smtClean="0"/>
              <a:t>。这个系统中行星与恒星距离极近，因此相对而言是很强的</a:t>
            </a:r>
            <a:r>
              <a:rPr lang="en-US" altLang="zh-CN" dirty="0" smtClean="0"/>
              <a:t>SWCX</a:t>
            </a:r>
            <a:r>
              <a:rPr lang="zh-CN" altLang="en-US" dirty="0" smtClean="0"/>
              <a:t> 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射线源。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9881"/>
            <a:ext cx="10058400" cy="51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076"/>
            <a:ext cx="10515600" cy="1023083"/>
          </a:xfrm>
        </p:spPr>
        <p:txBody>
          <a:bodyPr/>
          <a:lstStyle/>
          <a:p>
            <a:r>
              <a:rPr lang="zh-CN" altLang="en-US" dirty="0" smtClean="0"/>
              <a:t>通过计算，最终得出了一个对于</a:t>
            </a:r>
            <a:r>
              <a:rPr lang="en-US" altLang="zh-CN" dirty="0" smtClean="0"/>
              <a:t>HD209458b</a:t>
            </a:r>
            <a:r>
              <a:rPr lang="zh-CN" altLang="en-US" dirty="0" smtClean="0"/>
              <a:t>因</a:t>
            </a:r>
            <a:r>
              <a:rPr lang="en-US" altLang="zh-CN" dirty="0" smtClean="0"/>
              <a:t>SWCX</a:t>
            </a:r>
            <a:r>
              <a:rPr lang="zh-CN" altLang="en-US" dirty="0" smtClean="0"/>
              <a:t>产生的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射线强度的估计：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923753"/>
            <a:ext cx="984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行星中产生的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射线强度大约比恒星自身产生的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射线强度低五个数量级左右，于是要求望远镜信噪比达到十的五次方。虽然在可见光波段和红外波段可以达到这个要求，但目前在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射线波段无法达到。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5" y="2204916"/>
            <a:ext cx="5556262" cy="4653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5"/>
          <a:stretch/>
        </p:blipFill>
        <p:spPr>
          <a:xfrm>
            <a:off x="5933829" y="1847083"/>
            <a:ext cx="5701901" cy="48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220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DengXian</vt:lpstr>
      <vt:lpstr>DengXian Light</vt:lpstr>
      <vt:lpstr>Office Theme</vt:lpstr>
      <vt:lpstr>STELLAR WIND INDUCED SOFT X-RAY EMISSION FROM CLOSE-IN EXOPLANETS </vt:lpstr>
      <vt:lpstr>恒星系中X射线的各种来源</vt:lpstr>
      <vt:lpstr>SWCX的原理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2019-11-27T11:42:08Z</dcterms:created>
  <dcterms:modified xsi:type="dcterms:W3CDTF">2019-12-01T06:10:45Z</dcterms:modified>
</cp:coreProperties>
</file>